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12" autoAdjust="0"/>
  </p:normalViewPr>
  <p:slideViewPr>
    <p:cSldViewPr snapToGrid="0">
      <p:cViewPr varScale="1">
        <p:scale>
          <a:sx n="94" d="100"/>
          <a:sy n="94" d="100"/>
        </p:scale>
        <p:origin x="20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B364-B560-403D-BA6A-2C51DF14048C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ACDA-BC16-4952-9D98-33B1FA55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5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http://time.com/4899668/charlottesville-virginia-protest-officer-kkk-photo/</a:t>
            </a:r>
          </a:p>
          <a:p>
            <a:r>
              <a:rPr lang="en-GB" dirty="0"/>
              <a:t>http://www.newstatesman.com/world/2017/08/stand-against-nazis-charlottesville-has-echoes-cable-street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2232DF-F96E-420C-AFB6-A32BE01752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20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http://www.independent.co.uk/news/world/americas/charlottesville-outing-nazis-twitter-man-logan-smith-yes-youre-racist-death-threats-white-a7893881.html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2232DF-F96E-420C-AFB6-A32BE01752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86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Idea of group. Being accepted. Common cause. Fun. ‘Religious justification’ i.e. lots of right wing groups claim they are fighting for Christianity</a:t>
            </a:r>
          </a:p>
          <a:p>
            <a:r>
              <a:rPr lang="en-GB" dirty="0"/>
              <a:t>Especially if you’ve lost contact with friends/family or are trying t find meaning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62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http://www.dailymail.co.uk/news/article-2806724/Animal-rights-extremists-offer-Cambridge-undergraduates-money-exchange-personal-details-students-involved-experiments-animals.html</a:t>
            </a:r>
          </a:p>
          <a:p>
            <a:r>
              <a:rPr lang="en-US" dirty="0"/>
              <a:t>Temptations: money; doing ‘good’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21067-919C-459C-A054-7BF5E2EBA07B}" type="slidenum">
              <a:rPr lang="en-GB" smtClean="0">
                <a:ea typeface="ＭＳ Ｐゴシック"/>
                <a:cs typeface="ＭＳ Ｐゴシック"/>
              </a:rPr>
              <a:pPr/>
              <a:t>8</a:t>
            </a:fld>
            <a:endParaRPr lang="en-GB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0483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before. ‘Good’ cause, no money worries, love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232DF-F96E-420C-AFB6-A32BE01752B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7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3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8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9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24B-C0C0-48C1-B5B5-461653B5559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F1BA-AFA1-4AFC-93E1-293CAAC9286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New Powerpoint slide_Oct2011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847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73796" cy="6858000"/>
          </a:xfrm>
          <a:prstGeom prst="rect">
            <a:avLst/>
          </a:prstGeom>
          <a:solidFill>
            <a:srgbClr val="66CCFF">
              <a:alpha val="91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coventrytelegraph.net/news/coventry-news/far-right-group-britain-first-1166393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60648"/>
            <a:ext cx="8640960" cy="659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Thank you for downloading this resource pack which contains slides to facilitate 17 sessions covering the following themes: </a:t>
            </a:r>
            <a:br>
              <a:rPr lang="en-GB" dirty="0" smtClean="0"/>
            </a:br>
            <a:endParaRPr lang="en-GB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London Identity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E-Safety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Bullying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Discrimination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Exploitation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Hate crime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Cults and extremism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Sex and the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Abuse and relationships</a:t>
            </a:r>
            <a:br>
              <a:rPr lang="en-GB" sz="2000" dirty="0" smtClean="0"/>
            </a:br>
            <a:endParaRPr lang="en-GB" dirty="0" smtClean="0"/>
          </a:p>
          <a:p>
            <a:r>
              <a:rPr lang="en-GB" dirty="0" smtClean="0"/>
              <a:t>Teachers are encouraged to review the slides, notes and videos in advance of each session to ensure they are comfortable with the themes and potential questions that might arise.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52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78AF-40D0-449C-B503-86DD9F76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5FE06157-8A20-40C7-9937-6DB5A4574046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744813" cy="7200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Why might people be scared of cults?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94B761B7-3F46-4A25-AE4B-ED35452675A9}"/>
              </a:ext>
            </a:extLst>
          </p:cNvPr>
          <p:cNvSpPr txBox="1">
            <a:spLocks/>
          </p:cNvSpPr>
          <p:nvPr/>
        </p:nvSpPr>
        <p:spPr>
          <a:xfrm>
            <a:off x="179512" y="943283"/>
            <a:ext cx="8744813" cy="104555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/>
              <a:t>Should we be allowed to criticise groups we consider to be cults? </a:t>
            </a:r>
          </a:p>
        </p:txBody>
      </p:sp>
      <p:pic>
        <p:nvPicPr>
          <p:cNvPr id="6" name="Picture 4" descr="http://www.boingboing.net/filesroot/200805201634.jpg">
            <a:extLst>
              <a:ext uri="{FF2B5EF4-FFF2-40B4-BE49-F238E27FC236}">
                <a16:creationId xmlns:a16="http://schemas.microsoft.com/office/drawing/2014/main" id="{BBD3D193-AD3D-4525-BF15-1277060CD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r="28811" b="11650"/>
          <a:stretch/>
        </p:blipFill>
        <p:spPr bwMode="auto">
          <a:xfrm>
            <a:off x="198782" y="2132855"/>
            <a:ext cx="4588295" cy="46882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om cruise scientology">
            <a:extLst>
              <a:ext uri="{FF2B5EF4-FFF2-40B4-BE49-F238E27FC236}">
                <a16:creationId xmlns:a16="http://schemas.microsoft.com/office/drawing/2014/main" id="{A9599869-9DD1-4A0B-960D-AEB97A35F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07" y="2132856"/>
            <a:ext cx="3929312" cy="26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AA121E2D-4CE3-482B-B35D-453A25EABD4D}"/>
              </a:ext>
            </a:extLst>
          </p:cNvPr>
          <p:cNvSpPr txBox="1">
            <a:spLocks/>
          </p:cNvSpPr>
          <p:nvPr/>
        </p:nvSpPr>
        <p:spPr>
          <a:xfrm>
            <a:off x="4973107" y="4878147"/>
            <a:ext cx="3929312" cy="194297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/>
              <a:t>For next session try to find out a bit about Scientology?</a:t>
            </a:r>
          </a:p>
          <a:p>
            <a:endParaRPr lang="en-GB" sz="2800" b="1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kern="0" dirty="0"/>
              <a:t>Is it a cult?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kern="0" dirty="0"/>
              <a:t>Should we treat it with the same respect as we would major religions?</a:t>
            </a:r>
          </a:p>
        </p:txBody>
      </p:sp>
    </p:spTree>
    <p:extLst>
      <p:ext uri="{BB962C8B-B14F-4D97-AF65-F5344CB8AC3E}">
        <p14:creationId xmlns:p14="http://schemas.microsoft.com/office/powerpoint/2010/main" val="31303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E02F6080-73A8-4730-9DEC-270DE730F48B}"/>
              </a:ext>
            </a:extLst>
          </p:cNvPr>
          <p:cNvSpPr txBox="1">
            <a:spLocks/>
          </p:cNvSpPr>
          <p:nvPr/>
        </p:nvSpPr>
        <p:spPr>
          <a:xfrm>
            <a:off x="256187" y="116632"/>
            <a:ext cx="8668138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Week 3 Session 3: Cults</a:t>
            </a:r>
          </a:p>
        </p:txBody>
      </p:sp>
    </p:spTree>
    <p:extLst>
      <p:ext uri="{BB962C8B-B14F-4D97-AF65-F5344CB8AC3E}">
        <p14:creationId xmlns:p14="http://schemas.microsoft.com/office/powerpoint/2010/main" val="337257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oingboing.net/filesroot/200805201634.jpg">
            <a:extLst>
              <a:ext uri="{FF2B5EF4-FFF2-40B4-BE49-F238E27FC236}">
                <a16:creationId xmlns:a16="http://schemas.microsoft.com/office/drawing/2014/main" id="{EDC53759-4AAC-4C17-AC29-A91925944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r="28811" b="11650"/>
          <a:stretch/>
        </p:blipFill>
        <p:spPr bwMode="auto">
          <a:xfrm>
            <a:off x="179512" y="1052736"/>
            <a:ext cx="4906888" cy="48998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2A7047CB-28A4-46D3-BF58-8B2E4268BD1B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744813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How does this picture make you feel?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82DC289-0931-4CB3-90B8-3989F5FED0CE}"/>
              </a:ext>
            </a:extLst>
          </p:cNvPr>
          <p:cNvSpPr txBox="1">
            <a:spLocks/>
          </p:cNvSpPr>
          <p:nvPr/>
        </p:nvSpPr>
        <p:spPr>
          <a:xfrm>
            <a:off x="5251917" y="1052736"/>
            <a:ext cx="3672408" cy="489982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dirty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A teenager was asked to appear in court for ‘offensive language’ after holding a banner saying, ‘Scientology is not a religion. It’s a dangerous cult!’ outside their headquarters in London.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668374-7032-479E-9E13-9A04AE7132EC}"/>
              </a:ext>
            </a:extLst>
          </p:cNvPr>
          <p:cNvSpPr txBox="1">
            <a:spLocks/>
          </p:cNvSpPr>
          <p:nvPr/>
        </p:nvSpPr>
        <p:spPr>
          <a:xfrm>
            <a:off x="179512" y="6082361"/>
            <a:ext cx="8744813" cy="587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What is a cult?</a:t>
            </a:r>
          </a:p>
        </p:txBody>
      </p:sp>
    </p:spTree>
    <p:extLst>
      <p:ext uri="{BB962C8B-B14F-4D97-AF65-F5344CB8AC3E}">
        <p14:creationId xmlns:p14="http://schemas.microsoft.com/office/powerpoint/2010/main" val="24754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FDAB936D-69FF-4CAA-8FDB-BF0FFE45D671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744813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Definition of a cult: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8BE5C-4761-4241-A3E9-F23F86FC8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3" t="14000" r="32675" b="16001"/>
          <a:stretch/>
        </p:blipFill>
        <p:spPr>
          <a:xfrm>
            <a:off x="179511" y="980728"/>
            <a:ext cx="8744813" cy="5183172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95C49173-51F0-449F-8454-B06247DFBCAB}"/>
              </a:ext>
            </a:extLst>
          </p:cNvPr>
          <p:cNvSpPr txBox="1">
            <a:spLocks/>
          </p:cNvSpPr>
          <p:nvPr/>
        </p:nvSpPr>
        <p:spPr>
          <a:xfrm>
            <a:off x="179511" y="6205955"/>
            <a:ext cx="8744813" cy="5676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We usually refer to cults as the second meaning</a:t>
            </a:r>
          </a:p>
        </p:txBody>
      </p:sp>
    </p:spTree>
    <p:extLst>
      <p:ext uri="{BB962C8B-B14F-4D97-AF65-F5344CB8AC3E}">
        <p14:creationId xmlns:p14="http://schemas.microsoft.com/office/powerpoint/2010/main" val="16292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2A7047CB-28A4-46D3-BF58-8B2E4268BD1B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744813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How does this make you feel?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668374-7032-479E-9E13-9A04AE7132EC}"/>
              </a:ext>
            </a:extLst>
          </p:cNvPr>
          <p:cNvSpPr txBox="1">
            <a:spLocks/>
          </p:cNvSpPr>
          <p:nvPr/>
        </p:nvSpPr>
        <p:spPr>
          <a:xfrm>
            <a:off x="179512" y="6082361"/>
            <a:ext cx="8744813" cy="587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What is a cult?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99C4C-D584-41BA-8E2D-A3B8DEE37E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16401" r="39762" b="6601"/>
          <a:stretch/>
        </p:blipFill>
        <p:spPr>
          <a:xfrm>
            <a:off x="185120" y="1522430"/>
            <a:ext cx="4608512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B04A2C-9BE0-4A60-996F-7B9463A8D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7" t="13600" r="44488" b="15001"/>
          <a:stretch/>
        </p:blipFill>
        <p:spPr>
          <a:xfrm>
            <a:off x="5251917" y="1038271"/>
            <a:ext cx="3672408" cy="4928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1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154E-4771-4F59-B9E0-DAEBCE9A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993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120CC-0C81-40DC-9630-31BCD8FCE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nazi-peter-cvjetanovic.jpg">
            <a:extLst>
              <a:ext uri="{FF2B5EF4-FFF2-40B4-BE49-F238E27FC236}">
                <a16:creationId xmlns:a16="http://schemas.microsoft.com/office/drawing/2014/main" id="{175E6320-7CBD-4715-B7B1-AC4ABB8B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" y="1111785"/>
            <a:ext cx="8260849" cy="55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DA3AF31C-353F-4FEE-B024-E6D542913441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744813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</a:rPr>
              <a:t>How does this make you feel?</a:t>
            </a:r>
          </a:p>
        </p:txBody>
      </p:sp>
    </p:spTree>
    <p:extLst>
      <p:ext uri="{BB962C8B-B14F-4D97-AF65-F5344CB8AC3E}">
        <p14:creationId xmlns:p14="http://schemas.microsoft.com/office/powerpoint/2010/main" val="248796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2694" r="1914" b="7601"/>
          <a:stretch/>
        </p:blipFill>
        <p:spPr>
          <a:xfrm>
            <a:off x="-108521" y="980728"/>
            <a:ext cx="9347787" cy="4099594"/>
          </a:xfrm>
          <a:prstGeom prst="rect">
            <a:avLst/>
          </a:prstGeom>
        </p:spPr>
      </p:pic>
      <p:pic>
        <p:nvPicPr>
          <p:cNvPr id="3074" name="Picture 2" descr="Image result for britain first protes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" y="4034245"/>
            <a:ext cx="4285951" cy="285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6523" y="3429000"/>
            <a:ext cx="6142744" cy="3455293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A1D15D68-5BE5-4BB1-852F-973F24CC438A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744813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Why might someone be tempted to join groups like these?</a:t>
            </a:r>
          </a:p>
          <a:p>
            <a:r>
              <a:rPr lang="en-GB" sz="2800" b="1" kern="0" dirty="0">
                <a:latin typeface="+mn-lt"/>
              </a:rPr>
              <a:t>Do you think they are cults?</a:t>
            </a:r>
          </a:p>
        </p:txBody>
      </p:sp>
    </p:spTree>
    <p:extLst>
      <p:ext uri="{BB962C8B-B14F-4D97-AF65-F5344CB8AC3E}">
        <p14:creationId xmlns:p14="http://schemas.microsoft.com/office/powerpoint/2010/main" val="25129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577975" y="3170238"/>
            <a:ext cx="9144000" cy="0"/>
          </a:xfrm>
          <a:prstGeom prst="rect">
            <a:avLst/>
          </a:prstGeom>
          <a:solidFill>
            <a:srgbClr val="F8EEE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179388" y="2681288"/>
            <a:ext cx="9144000" cy="0"/>
          </a:xfrm>
          <a:prstGeom prst="rect">
            <a:avLst/>
          </a:prstGeom>
          <a:solidFill>
            <a:srgbClr val="ECDF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179388" y="2681288"/>
            <a:ext cx="9144000" cy="0"/>
          </a:xfrm>
          <a:prstGeom prst="rect">
            <a:avLst/>
          </a:prstGeom>
          <a:solidFill>
            <a:srgbClr val="F8EEE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179388" y="2681288"/>
            <a:ext cx="9144000" cy="0"/>
          </a:xfrm>
          <a:prstGeom prst="rect">
            <a:avLst/>
          </a:prstGeom>
          <a:solidFill>
            <a:srgbClr val="F8EEE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179388" y="2681288"/>
            <a:ext cx="9144000" cy="0"/>
          </a:xfrm>
          <a:prstGeom prst="rect">
            <a:avLst/>
          </a:prstGeom>
          <a:solidFill>
            <a:srgbClr val="ECDF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179388" y="2681288"/>
            <a:ext cx="9144000" cy="0"/>
          </a:xfrm>
          <a:prstGeom prst="rect">
            <a:avLst/>
          </a:prstGeom>
          <a:solidFill>
            <a:srgbClr val="ECDF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046" b="5155"/>
          <a:stretch/>
        </p:blipFill>
        <p:spPr>
          <a:xfrm>
            <a:off x="0" y="1142954"/>
            <a:ext cx="9144000" cy="4464496"/>
          </a:xfrm>
          <a:prstGeom prst="rect">
            <a:avLst/>
          </a:prstGeom>
        </p:spPr>
      </p:pic>
      <p:pic>
        <p:nvPicPr>
          <p:cNvPr id="1026" name="Picture 2" descr="http://www.petaindia.com/wp-content/uploads/2014/03/Pictur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2" y="3562350"/>
            <a:ext cx="52387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2281" t="8000" r="32281" b="17800"/>
          <a:stretch/>
        </p:blipFill>
        <p:spPr>
          <a:xfrm>
            <a:off x="-48712" y="1142954"/>
            <a:ext cx="4794560" cy="57580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10625" t="45553" r="38188" b="7012"/>
          <a:stretch/>
        </p:blipFill>
        <p:spPr>
          <a:xfrm>
            <a:off x="4491521" y="1142954"/>
            <a:ext cx="4801396" cy="249355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973A1B64-5638-45D0-B8BF-645777D51186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744813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Why might someone be tempted to join groups like these?</a:t>
            </a:r>
          </a:p>
          <a:p>
            <a:r>
              <a:rPr lang="en-GB" sz="2800" b="1" kern="0" dirty="0">
                <a:latin typeface="+mn-lt"/>
              </a:rPr>
              <a:t>Do you think they are cults?</a:t>
            </a:r>
          </a:p>
        </p:txBody>
      </p:sp>
    </p:spTree>
    <p:extLst>
      <p:ext uri="{BB962C8B-B14F-4D97-AF65-F5344CB8AC3E}">
        <p14:creationId xmlns:p14="http://schemas.microsoft.com/office/powerpoint/2010/main" val="10101110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0" y="699885"/>
            <a:ext cx="9324528" cy="6158115"/>
            <a:chOff x="0" y="699885"/>
            <a:chExt cx="9324528" cy="6158115"/>
          </a:xfrm>
        </p:grpSpPr>
        <p:pic>
          <p:nvPicPr>
            <p:cNvPr id="4" name="Picture 4" descr="statehood - tweets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9885"/>
              <a:ext cx="9324528" cy="615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115616" y="908720"/>
              <a:ext cx="2088232" cy="234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4779" y="4077072"/>
              <a:ext cx="2088232" cy="234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15616" y="2636912"/>
              <a:ext cx="2088232" cy="2342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 descr="Social media1 - bird of jannah tumblr weddin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11660" y="699885"/>
            <a:ext cx="6120680" cy="61653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73F06AF6-6B8B-4F54-9C03-C95FD43A212D}"/>
              </a:ext>
            </a:extLst>
          </p:cNvPr>
          <p:cNvSpPr txBox="1">
            <a:spLocks/>
          </p:cNvSpPr>
          <p:nvPr/>
        </p:nvSpPr>
        <p:spPr>
          <a:xfrm>
            <a:off x="179512" y="116632"/>
            <a:ext cx="8744813" cy="80630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vert="horz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GB" sz="2800" b="1" kern="0" dirty="0">
                <a:latin typeface="+mn-lt"/>
              </a:rPr>
              <a:t>Why might someone be tempted to join groups like these?</a:t>
            </a:r>
          </a:p>
          <a:p>
            <a:r>
              <a:rPr lang="en-GB" sz="2800" b="1" kern="0" dirty="0">
                <a:latin typeface="+mn-lt"/>
              </a:rPr>
              <a:t>Do you think they are cults?</a:t>
            </a:r>
          </a:p>
        </p:txBody>
      </p:sp>
    </p:spTree>
    <p:extLst>
      <p:ext uri="{BB962C8B-B14F-4D97-AF65-F5344CB8AC3E}">
        <p14:creationId xmlns:p14="http://schemas.microsoft.com/office/powerpoint/2010/main" val="260968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296</Words>
  <Application>Microsoft Office PowerPoint</Application>
  <PresentationFormat>On-screen Show (4:3)</PresentationFormat>
  <Paragraphs>45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Elyanne</dc:creator>
  <cp:lastModifiedBy>HATTON, Elyanne</cp:lastModifiedBy>
  <cp:revision>8</cp:revision>
  <dcterms:created xsi:type="dcterms:W3CDTF">2018-10-22T09:48:20Z</dcterms:created>
  <dcterms:modified xsi:type="dcterms:W3CDTF">2018-10-22T09:58:05Z</dcterms:modified>
</cp:coreProperties>
</file>