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00" r:id="rId4"/>
    <p:sldId id="302" r:id="rId5"/>
    <p:sldId id="303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0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>
      <p:cViewPr varScale="1">
        <p:scale>
          <a:sx n="100" d="100"/>
          <a:sy n="100" d="100"/>
        </p:scale>
        <p:origin x="819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33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37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74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27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05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83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17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43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32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40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E3D3-DEC7-4BF0-88B5-31BF567155D1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D5422-AF36-4517-93AF-485C68587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5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078B4-AE9B-4A2E-BCF6-8847E7079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62" t="33600" r="16926" b="17401"/>
          <a:stretch/>
        </p:blipFill>
        <p:spPr>
          <a:xfrm>
            <a:off x="0" y="0"/>
            <a:ext cx="9144000" cy="6809362"/>
          </a:xfrm>
          <a:prstGeom prst="rect">
            <a:avLst/>
          </a:prstGeom>
        </p:spPr>
      </p:pic>
      <p:pic>
        <p:nvPicPr>
          <p:cNvPr id="4" name="Picture 2" descr="Image result for waltham forest">
            <a:extLst>
              <a:ext uri="{FF2B5EF4-FFF2-40B4-BE49-F238E27FC236}">
                <a16:creationId xmlns:a16="http://schemas.microsoft.com/office/drawing/2014/main" id="{EE5A005E-5081-449F-8470-0F755FD1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616968" cy="9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82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72A19-46DB-4B0D-95D2-77C7BC0FB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0" r="15350" b="15000"/>
          <a:stretch/>
        </p:blipFill>
        <p:spPr>
          <a:xfrm>
            <a:off x="539552" y="548680"/>
            <a:ext cx="7920880" cy="59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52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CC25EF-4119-485A-B2B6-2D8F3086C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10801" r="16926" b="17800"/>
          <a:stretch/>
        </p:blipFill>
        <p:spPr>
          <a:xfrm>
            <a:off x="1115616" y="620688"/>
            <a:ext cx="7128792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4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95EA2-A6C0-4803-966F-9BE3D3425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4" t="10800" r="15352" b="15000"/>
          <a:stretch/>
        </p:blipFill>
        <p:spPr>
          <a:xfrm>
            <a:off x="683568" y="476672"/>
            <a:ext cx="7632848" cy="57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98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7D2E44-296F-4FD1-B2C4-88590165B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12201" r="16138" b="15001"/>
          <a:stretch/>
        </p:blipFill>
        <p:spPr>
          <a:xfrm>
            <a:off x="683568" y="404664"/>
            <a:ext cx="790980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1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703B3D-9603-4EE6-BCEA-15920AB7A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1" r="15350" b="16400"/>
          <a:stretch/>
        </p:blipFill>
        <p:spPr>
          <a:xfrm>
            <a:off x="107504" y="-1"/>
            <a:ext cx="9001000" cy="6686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BCF20-F136-4340-933C-7FE5C1F8D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62222" r="41203" b="18889"/>
          <a:stretch/>
        </p:blipFill>
        <p:spPr bwMode="auto">
          <a:xfrm>
            <a:off x="395536" y="4437112"/>
            <a:ext cx="419058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08D9A-F8E9-448A-A8C0-58FF0807D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7" t="59104" r="41667" b="23260"/>
          <a:stretch/>
        </p:blipFill>
        <p:spPr bwMode="auto">
          <a:xfrm>
            <a:off x="4515921" y="4315232"/>
            <a:ext cx="4172513" cy="235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62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E73293-6049-4DD9-9961-FC1082F26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54" t="22667" r="19288" b="15002"/>
          <a:stretch/>
        </p:blipFill>
        <p:spPr>
          <a:xfrm>
            <a:off x="179512" y="-27384"/>
            <a:ext cx="8901531" cy="6732516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7BAF2B2B-EB88-4DD4-BC0A-9485AEF67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4" t="40444" r="26296" b="24034"/>
          <a:stretch/>
        </p:blipFill>
        <p:spPr bwMode="auto">
          <a:xfrm>
            <a:off x="62957" y="980728"/>
            <a:ext cx="2996875" cy="278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497C6C7-5AE2-4CDC-9CD7-8CC806FDA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2" t="51983" r="38206" b="18509"/>
          <a:stretch/>
        </p:blipFill>
        <p:spPr bwMode="auto">
          <a:xfrm>
            <a:off x="179512" y="4034432"/>
            <a:ext cx="2684585" cy="252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0A09F54-46A1-4395-9B9B-B955F55DE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40045" r="25889" b="24741"/>
          <a:stretch/>
        </p:blipFill>
        <p:spPr bwMode="auto">
          <a:xfrm>
            <a:off x="3080120" y="881425"/>
            <a:ext cx="3111044" cy="284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C8EA2F6-85BD-4A04-A5CE-8A7438971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40053" r="25662" b="24392"/>
          <a:stretch/>
        </p:blipFill>
        <p:spPr bwMode="auto">
          <a:xfrm>
            <a:off x="2843808" y="3765713"/>
            <a:ext cx="3219366" cy="2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49E0836-CF90-44F6-9A02-002237128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1" t="52708" r="37949" b="21094"/>
          <a:stretch/>
        </p:blipFill>
        <p:spPr bwMode="auto">
          <a:xfrm>
            <a:off x="6191164" y="1308988"/>
            <a:ext cx="2485292" cy="224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E2B9A-4683-438D-B924-B98EAC1BA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t="39777" r="25741" b="23482"/>
          <a:stretch/>
        </p:blipFill>
        <p:spPr bwMode="auto">
          <a:xfrm>
            <a:off x="6032283" y="3730122"/>
            <a:ext cx="3148229" cy="293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8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6588CC-4B48-4115-A69D-F3F8054A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6" t="10799" r="15350" b="16402"/>
          <a:stretch/>
        </p:blipFill>
        <p:spPr>
          <a:xfrm>
            <a:off x="58512" y="0"/>
            <a:ext cx="8977984" cy="6669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F8BD3-CB1C-47EC-A06C-DF61CA70F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38154" r="21204" b="27409"/>
          <a:stretch/>
        </p:blipFill>
        <p:spPr bwMode="auto">
          <a:xfrm>
            <a:off x="1403648" y="980728"/>
            <a:ext cx="5904656" cy="338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6217A-01DA-4E65-A170-4D9D88703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5" t="54200" r="35826" b="30400"/>
          <a:stretch/>
        </p:blipFill>
        <p:spPr>
          <a:xfrm>
            <a:off x="107504" y="4221088"/>
            <a:ext cx="5383550" cy="1345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561AF-3EED-4C4D-BA80-7BAD2A0CA6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69600" r="15165" b="15000"/>
          <a:stretch/>
        </p:blipFill>
        <p:spPr>
          <a:xfrm>
            <a:off x="3707904" y="5529798"/>
            <a:ext cx="5246038" cy="130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595A9-FFA9-49A0-AF0E-FD6874AD1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1" r="14563" b="16400"/>
          <a:stretch/>
        </p:blipFill>
        <p:spPr>
          <a:xfrm>
            <a:off x="179512" y="16851"/>
            <a:ext cx="8856984" cy="64868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3AE36B-5225-4B2E-AE2B-F46F87893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51" t="61200" r="26375" b="15001"/>
          <a:stretch/>
        </p:blipFill>
        <p:spPr>
          <a:xfrm>
            <a:off x="2267744" y="4869160"/>
            <a:ext cx="4608512" cy="186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B6672-185A-44EB-8483-EFDD62F07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t="30359" r="39487" b="26564"/>
          <a:stretch/>
        </p:blipFill>
        <p:spPr bwMode="auto">
          <a:xfrm>
            <a:off x="390302" y="1052736"/>
            <a:ext cx="3821658" cy="372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A8B15-9A6B-497F-A9D2-4131B995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3" t="29949" r="38462" b="25060"/>
          <a:stretch/>
        </p:blipFill>
        <p:spPr bwMode="auto">
          <a:xfrm>
            <a:off x="4644008" y="980728"/>
            <a:ext cx="3997569" cy="385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2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54657-2C57-4891-8495-73F5CD268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0" r="15025" b="16526"/>
          <a:stretch/>
        </p:blipFill>
        <p:spPr>
          <a:xfrm>
            <a:off x="251520" y="188640"/>
            <a:ext cx="8640960" cy="63703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79AFA3-D4F9-4EEA-9B95-2BB197AC1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t="24801" r="16138" b="23400"/>
          <a:stretch/>
        </p:blipFill>
        <p:spPr>
          <a:xfrm>
            <a:off x="1187624" y="1635248"/>
            <a:ext cx="6768752" cy="37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FF751-4B72-4F99-846B-72D3C5199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10801" r="16138" b="16400"/>
          <a:stretch/>
        </p:blipFill>
        <p:spPr>
          <a:xfrm>
            <a:off x="484825" y="144016"/>
            <a:ext cx="8407655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67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69C7E4-D000-473A-A7E3-1F4961D1C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1" t="11200" r="15736" b="16000"/>
          <a:stretch/>
        </p:blipFill>
        <p:spPr>
          <a:xfrm>
            <a:off x="251520" y="44624"/>
            <a:ext cx="8712968" cy="67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2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4B4C18-A620-4B49-BE4E-1B9B1890B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0" r="14563" b="15000"/>
          <a:stretch/>
        </p:blipFill>
        <p:spPr>
          <a:xfrm>
            <a:off x="0" y="44623"/>
            <a:ext cx="9144000" cy="68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BB5C7-3748-463B-8D49-F25BD4C93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0800" r="14563" b="15000"/>
          <a:stretch/>
        </p:blipFill>
        <p:spPr>
          <a:xfrm>
            <a:off x="143508" y="123224"/>
            <a:ext cx="8856984" cy="66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8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LBN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Strode</dc:creator>
  <cp:lastModifiedBy>ATKINSON, Jade</cp:lastModifiedBy>
  <cp:revision>80</cp:revision>
  <dcterms:created xsi:type="dcterms:W3CDTF">2018-07-26T11:27:34Z</dcterms:created>
  <dcterms:modified xsi:type="dcterms:W3CDTF">2020-11-09T13:17:31Z</dcterms:modified>
</cp:coreProperties>
</file>