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7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2B364-B560-403D-BA6A-2C51DF14048C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EACDA-BC16-4952-9D98-33B1FA55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5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Session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232DF-F96E-420C-AFB6-A32BE01752B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85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 slide but helps demonstrate the point of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232DF-F96E-420C-AFB6-A32BE01752B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421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Obviously there are a few things. One noteworthy for discussion though is the idea of ‘digital tattoos.’ This means that if you post something online it can be very difficult to erase- </a:t>
            </a:r>
            <a:r>
              <a:rPr lang="en-GB" dirty="0" err="1"/>
              <a:t>i.e</a:t>
            </a:r>
            <a:r>
              <a:rPr lang="en-GB" dirty="0"/>
              <a:t> like a tattoo.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232DF-F96E-420C-AFB6-A32BE01752B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00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16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36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2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97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83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8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45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89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4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19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16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New Powerpoint slide_Oct2011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847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73796" cy="6858000"/>
          </a:xfrm>
          <a:prstGeom prst="rect">
            <a:avLst/>
          </a:prstGeom>
          <a:solidFill>
            <a:srgbClr val="66CCFF">
              <a:alpha val="91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21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cleans.ca/society/how-safe-is-sexting/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blog.godreports.com/2017/05/isis-uses-telegram-app-to-foment-terror/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witter.com/tukuiofficia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260648"/>
            <a:ext cx="8640960" cy="659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Thank you for downloading this resource pack which contains slides to facilitate 17 sessions covering the following themes: </a:t>
            </a:r>
            <a:br>
              <a:rPr lang="en-GB" dirty="0" smtClean="0"/>
            </a:br>
            <a:endParaRPr lang="en-GB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London Identity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E-Safety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Bullying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Discrimination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Exploitation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Hate crime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Cults and extremism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Sex and the media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Abuse and relationships</a:t>
            </a:r>
            <a:br>
              <a:rPr lang="en-GB" sz="2000" dirty="0" smtClean="0"/>
            </a:br>
            <a:endParaRPr lang="en-GB" dirty="0" smtClean="0"/>
          </a:p>
          <a:p>
            <a:r>
              <a:rPr lang="en-GB" dirty="0" smtClean="0"/>
              <a:t>Teachers are encouraged to review the slides, notes and videos in advance of each session to ensure they are comfortable with the themes and potential questions that might arise.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52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2D3111D3-085E-49E1-8E79-6D2F9B445E50}"/>
              </a:ext>
            </a:extLst>
          </p:cNvPr>
          <p:cNvSpPr txBox="1">
            <a:spLocks/>
          </p:cNvSpPr>
          <p:nvPr/>
        </p:nvSpPr>
        <p:spPr>
          <a:xfrm>
            <a:off x="256187" y="116632"/>
            <a:ext cx="8668138" cy="8063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Week 1 Session 3: Staying safe on your phone</a:t>
            </a:r>
          </a:p>
        </p:txBody>
      </p:sp>
    </p:spTree>
    <p:extLst>
      <p:ext uri="{BB962C8B-B14F-4D97-AF65-F5344CB8AC3E}">
        <p14:creationId xmlns:p14="http://schemas.microsoft.com/office/powerpoint/2010/main" val="1167650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C4CE0-4089-40C9-A7EB-2A89F1745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Western Cape Government #ItCanwait">
            <a:hlinkClick r:id="" action="ppaction://media"/>
            <a:extLst>
              <a:ext uri="{FF2B5EF4-FFF2-40B4-BE49-F238E27FC236}">
                <a16:creationId xmlns:a16="http://schemas.microsoft.com/office/drawing/2014/main" id="{E12819EA-279D-46D6-96D2-991D994E90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237" y="1167302"/>
            <a:ext cx="8202825" cy="4613622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8B227DAA-A5AB-4B4E-B97A-DED746660670}"/>
              </a:ext>
            </a:extLst>
          </p:cNvPr>
          <p:cNvSpPr txBox="1">
            <a:spLocks/>
          </p:cNvSpPr>
          <p:nvPr/>
        </p:nvSpPr>
        <p:spPr>
          <a:xfrm>
            <a:off x="237931" y="225610"/>
            <a:ext cx="8668138" cy="8063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What do you think the message behind this advert is?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330C0771-389F-499C-9F0C-EEE5D000A3FA}"/>
              </a:ext>
            </a:extLst>
          </p:cNvPr>
          <p:cNvSpPr txBox="1">
            <a:spLocks/>
          </p:cNvSpPr>
          <p:nvPr/>
        </p:nvSpPr>
        <p:spPr>
          <a:xfrm>
            <a:off x="237931" y="6051693"/>
            <a:ext cx="8668138" cy="8063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What other dangers are there using a mobile phone?</a:t>
            </a:r>
          </a:p>
        </p:txBody>
      </p:sp>
    </p:spTree>
    <p:extLst>
      <p:ext uri="{BB962C8B-B14F-4D97-AF65-F5344CB8AC3E}">
        <p14:creationId xmlns:p14="http://schemas.microsoft.com/office/powerpoint/2010/main" val="404919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ake news">
            <a:extLst>
              <a:ext uri="{FF2B5EF4-FFF2-40B4-BE49-F238E27FC236}">
                <a16:creationId xmlns:a16="http://schemas.microsoft.com/office/drawing/2014/main" id="{90D6C317-F1CF-4818-B950-7910B6F5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039268" cy="251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3" name="Picture 207" descr="Image result for sexting">
            <a:hlinkClick r:id="rId3"/>
            <a:extLst>
              <a:ext uri="{FF2B5EF4-FFF2-40B4-BE49-F238E27FC236}">
                <a16:creationId xmlns:a16="http://schemas.microsoft.com/office/drawing/2014/main" id="{0B0BCC6A-D885-41C7-A258-D20502EDF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548" y="260648"/>
            <a:ext cx="4484853" cy="251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Title 6">
            <a:extLst>
              <a:ext uri="{FF2B5EF4-FFF2-40B4-BE49-F238E27FC236}">
                <a16:creationId xmlns:a16="http://schemas.microsoft.com/office/drawing/2014/main" id="{81B40FFE-39FD-40C1-AC58-166716DAB894}"/>
              </a:ext>
            </a:extLst>
          </p:cNvPr>
          <p:cNvSpPr txBox="1">
            <a:spLocks/>
          </p:cNvSpPr>
          <p:nvPr/>
        </p:nvSpPr>
        <p:spPr>
          <a:xfrm>
            <a:off x="683568" y="2945217"/>
            <a:ext cx="2309461" cy="45870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Fake news</a:t>
            </a:r>
          </a:p>
        </p:txBody>
      </p:sp>
      <p:sp>
        <p:nvSpPr>
          <p:cNvPr id="215" name="Title 6">
            <a:extLst>
              <a:ext uri="{FF2B5EF4-FFF2-40B4-BE49-F238E27FC236}">
                <a16:creationId xmlns:a16="http://schemas.microsoft.com/office/drawing/2014/main" id="{13D62D29-743B-4B7E-9CD1-5DE6859D2A64}"/>
              </a:ext>
            </a:extLst>
          </p:cNvPr>
          <p:cNvSpPr txBox="1">
            <a:spLocks/>
          </p:cNvSpPr>
          <p:nvPr/>
        </p:nvSpPr>
        <p:spPr>
          <a:xfrm>
            <a:off x="5664251" y="2945217"/>
            <a:ext cx="2309461" cy="45870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Sexting</a:t>
            </a:r>
          </a:p>
        </p:txBody>
      </p:sp>
      <p:pic>
        <p:nvPicPr>
          <p:cNvPr id="9425" name="Picture 209" descr="Image result for telegram extremism">
            <a:hlinkClick r:id="rId5"/>
            <a:extLst>
              <a:ext uri="{FF2B5EF4-FFF2-40B4-BE49-F238E27FC236}">
                <a16:creationId xmlns:a16="http://schemas.microsoft.com/office/drawing/2014/main" id="{0F81E390-5D56-4B5C-A634-53CEC029C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4039268" cy="250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" name="Title 6">
            <a:extLst>
              <a:ext uri="{FF2B5EF4-FFF2-40B4-BE49-F238E27FC236}">
                <a16:creationId xmlns:a16="http://schemas.microsoft.com/office/drawing/2014/main" id="{F254B742-CED7-4BB3-8727-8CDFEAB5BB0C}"/>
              </a:ext>
            </a:extLst>
          </p:cNvPr>
          <p:cNvSpPr txBox="1">
            <a:spLocks/>
          </p:cNvSpPr>
          <p:nvPr/>
        </p:nvSpPr>
        <p:spPr>
          <a:xfrm>
            <a:off x="755576" y="6309320"/>
            <a:ext cx="2309461" cy="45870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Propaganda</a:t>
            </a:r>
          </a:p>
        </p:txBody>
      </p:sp>
      <p:pic>
        <p:nvPicPr>
          <p:cNvPr id="9427" name="Picture 211" descr="Image result for phone theft">
            <a:extLst>
              <a:ext uri="{FF2B5EF4-FFF2-40B4-BE49-F238E27FC236}">
                <a16:creationId xmlns:a16="http://schemas.microsoft.com/office/drawing/2014/main" id="{22C95267-DC15-4093-B570-F1D59DAF6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645023"/>
            <a:ext cx="4273384" cy="25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" name="Title 6">
            <a:extLst>
              <a:ext uri="{FF2B5EF4-FFF2-40B4-BE49-F238E27FC236}">
                <a16:creationId xmlns:a16="http://schemas.microsoft.com/office/drawing/2014/main" id="{2DB676C6-DB4D-4249-A7B8-A8B5897E5AEE}"/>
              </a:ext>
            </a:extLst>
          </p:cNvPr>
          <p:cNvSpPr txBox="1">
            <a:spLocks/>
          </p:cNvSpPr>
          <p:nvPr/>
        </p:nvSpPr>
        <p:spPr>
          <a:xfrm>
            <a:off x="5768561" y="6309320"/>
            <a:ext cx="2309461" cy="45870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Theft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8AD24F18-FBEB-4B70-8669-BDFF677CE32C}"/>
              </a:ext>
            </a:extLst>
          </p:cNvPr>
          <p:cNvSpPr txBox="1">
            <a:spLocks/>
          </p:cNvSpPr>
          <p:nvPr/>
        </p:nvSpPr>
        <p:spPr>
          <a:xfrm>
            <a:off x="107504" y="3563869"/>
            <a:ext cx="8879937" cy="8063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In pairs choose 1 of these things. How would you summarise the risk? </a:t>
            </a:r>
          </a:p>
        </p:txBody>
      </p:sp>
    </p:spTree>
    <p:extLst>
      <p:ext uri="{BB962C8B-B14F-4D97-AF65-F5344CB8AC3E}">
        <p14:creationId xmlns:p14="http://schemas.microsoft.com/office/powerpoint/2010/main" val="196259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weets That Got People Fired From Their Jobs 6 Director of Corporate Communications">
            <a:extLst>
              <a:ext uri="{FF2B5EF4-FFF2-40B4-BE49-F238E27FC236}">
                <a16:creationId xmlns:a16="http://schemas.microsoft.com/office/drawing/2014/main" id="{F531BB21-4170-4BC2-A69A-1C4274B3B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76975"/>
            <a:ext cx="5025504" cy="40539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D301FBA-EB1D-47E4-AA97-90D34F27EC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79" t="14319" r="34669" b="22041"/>
          <a:stretch/>
        </p:blipFill>
        <p:spPr>
          <a:xfrm>
            <a:off x="4824536" y="2204864"/>
            <a:ext cx="4319464" cy="35558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D5407C-DECE-4CF2-BB47-9FDB37FABF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75" t="33201" r="33463" b="52800"/>
          <a:stretch/>
        </p:blipFill>
        <p:spPr>
          <a:xfrm>
            <a:off x="13865" y="5301209"/>
            <a:ext cx="9130136" cy="15567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352848DF-061C-40BE-BB35-A1EC81F50A1B}"/>
              </a:ext>
            </a:extLst>
          </p:cNvPr>
          <p:cNvSpPr txBox="1">
            <a:spLocks/>
          </p:cNvSpPr>
          <p:nvPr/>
        </p:nvSpPr>
        <p:spPr>
          <a:xfrm>
            <a:off x="237931" y="225610"/>
            <a:ext cx="8668138" cy="8063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What do you think happened to this woman?</a:t>
            </a:r>
          </a:p>
        </p:txBody>
      </p:sp>
    </p:spTree>
    <p:extLst>
      <p:ext uri="{BB962C8B-B14F-4D97-AF65-F5344CB8AC3E}">
        <p14:creationId xmlns:p14="http://schemas.microsoft.com/office/powerpoint/2010/main" val="104483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A2B1EB96-C198-4021-AAB4-5B7DAAFA04BE}"/>
              </a:ext>
            </a:extLst>
          </p:cNvPr>
          <p:cNvSpPr txBox="1">
            <a:spLocks/>
          </p:cNvSpPr>
          <p:nvPr/>
        </p:nvSpPr>
        <p:spPr>
          <a:xfrm>
            <a:off x="237931" y="225610"/>
            <a:ext cx="8668138" cy="8063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What do you think this picture is supposed to symbolise?</a:t>
            </a:r>
          </a:p>
        </p:txBody>
      </p:sp>
      <p:pic>
        <p:nvPicPr>
          <p:cNvPr id="6" name="Picture 2" descr="http://aussieed.com/wp-content/uploads/2015/03/tattoo_banner.jpg">
            <a:extLst>
              <a:ext uri="{FF2B5EF4-FFF2-40B4-BE49-F238E27FC236}">
                <a16:creationId xmlns:a16="http://schemas.microsoft.com/office/drawing/2014/main" id="{481531E1-4BDE-4121-BEC1-484C2CCC2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97308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647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1B0E944-A89D-4600-B9A5-2949BA593960}"/>
              </a:ext>
            </a:extLst>
          </p:cNvPr>
          <p:cNvSpPr txBox="1">
            <a:spLocks/>
          </p:cNvSpPr>
          <p:nvPr/>
        </p:nvSpPr>
        <p:spPr>
          <a:xfrm>
            <a:off x="237931" y="225610"/>
            <a:ext cx="8668138" cy="176323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We are all responsible for using our mobiles safety.</a:t>
            </a:r>
          </a:p>
          <a:p>
            <a:r>
              <a:rPr lang="en-GB" sz="2800" b="1" kern="0" dirty="0">
                <a:latin typeface="+mn-lt"/>
              </a:rPr>
              <a:t>However, if you ever feel pressured into doing something you are not comfortable with then TELL SOMEONE.</a:t>
            </a:r>
          </a:p>
          <a:p>
            <a:endParaRPr lang="en-GB" sz="2800" b="1" kern="0" dirty="0">
              <a:latin typeface="+mn-lt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DF8EA314-8B9D-4630-85C6-1E44CC80AC5C}"/>
              </a:ext>
            </a:extLst>
          </p:cNvPr>
          <p:cNvSpPr txBox="1">
            <a:spLocks/>
          </p:cNvSpPr>
          <p:nvPr/>
        </p:nvSpPr>
        <p:spPr>
          <a:xfrm>
            <a:off x="237931" y="2130425"/>
            <a:ext cx="8668138" cy="115455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You will not get in trouble if you’ve made a mistake. We all do.</a:t>
            </a:r>
          </a:p>
          <a:p>
            <a:endParaRPr lang="en-GB" sz="2800" b="1" kern="0" dirty="0">
              <a:latin typeface="+mn-lt"/>
            </a:endParaRPr>
          </a:p>
        </p:txBody>
      </p:sp>
      <p:pic>
        <p:nvPicPr>
          <p:cNvPr id="10242" name="Picture 2" descr="Image result for twitter">
            <a:hlinkClick r:id="rId2"/>
            <a:extLst>
              <a:ext uri="{FF2B5EF4-FFF2-40B4-BE49-F238E27FC236}">
                <a16:creationId xmlns:a16="http://schemas.microsoft.com/office/drawing/2014/main" id="{0B03C44D-7368-458D-B295-857B1D6F1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0" y="3284985"/>
            <a:ext cx="3469972" cy="346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6">
            <a:extLst>
              <a:ext uri="{FF2B5EF4-FFF2-40B4-BE49-F238E27FC236}">
                <a16:creationId xmlns:a16="http://schemas.microsoft.com/office/drawing/2014/main" id="{7C20B5A1-71C3-42B6-845F-826F28099DC6}"/>
              </a:ext>
            </a:extLst>
          </p:cNvPr>
          <p:cNvSpPr txBox="1">
            <a:spLocks/>
          </p:cNvSpPr>
          <p:nvPr/>
        </p:nvSpPr>
        <p:spPr>
          <a:xfrm>
            <a:off x="4707632" y="3929135"/>
            <a:ext cx="4198437" cy="218167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In 140 characters or less write a tweet that shows how you should use your phone safely</a:t>
            </a:r>
          </a:p>
          <a:p>
            <a:endParaRPr lang="en-GB" sz="2800" b="1" kern="0" dirty="0">
              <a:latin typeface="+mn-lt"/>
            </a:endParaRPr>
          </a:p>
          <a:p>
            <a:endParaRPr lang="en-GB" sz="28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665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209</Words>
  <Application>Microsoft Office PowerPoint</Application>
  <PresentationFormat>On-screen Show (4:3)</PresentationFormat>
  <Paragraphs>31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HATTON, Elyanne</dc:creator>
  <cp:lastModifiedBy>HATTON, Elyanne</cp:lastModifiedBy>
  <cp:revision>2</cp:revision>
  <dcterms:created xsi:type="dcterms:W3CDTF">2018-10-22T09:48:20Z</dcterms:created>
  <dcterms:modified xsi:type="dcterms:W3CDTF">2018-10-22T09:53:38Z</dcterms:modified>
</cp:coreProperties>
</file>