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10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2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4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29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7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2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6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9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4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2DA9-7232-4AFB-AFAA-0F397EE9B16C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B835-87B5-4749-A433-CA1E5A1B8D0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Walls-PPT-BG-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8" y="-22680"/>
            <a:ext cx="12325230" cy="69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9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_I0PH1Zwe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lls-PPT-BG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1" y="-11140"/>
            <a:ext cx="12332650" cy="6937116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34217" y="5458550"/>
            <a:ext cx="5915661" cy="1136271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i="1" dirty="0" smtClean="0">
                <a:solidFill>
                  <a:schemeClr val="accent2"/>
                </a:solidFill>
              </a:rPr>
              <a:t>SUBJECT: PSHE LESSON</a:t>
            </a:r>
            <a:endParaRPr lang="en-GB" sz="2800" b="1" i="1" dirty="0" smtClean="0">
              <a:solidFill>
                <a:schemeClr val="accent2"/>
              </a:solidFill>
            </a:endParaRPr>
          </a:p>
          <a:p>
            <a:pPr algn="l"/>
            <a:r>
              <a:rPr lang="en-GB" i="1" smtClean="0">
                <a:solidFill>
                  <a:schemeClr val="bg1"/>
                </a:solidFill>
              </a:rPr>
              <a:t>EXPLORING THE MESSAGE OF THE FILM</a:t>
            </a:r>
            <a:endParaRPr lang="en-GB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INTRODUCTION TO ‘WALLS’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005"/>
            <a:ext cx="10515600" cy="4351338"/>
          </a:xfrm>
        </p:spPr>
        <p:txBody>
          <a:bodyPr/>
          <a:lstStyle/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Two years ago, 8 students from St Wilfrid’s C of E Academy in Blackburn launched a project to make a film to promote Community Cohesion and tackle the issue of extremism.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Community Cohesion simply means: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FF"/>
                </a:solidFill>
              </a:rPr>
              <a:t>	“</a:t>
            </a:r>
            <a:r>
              <a:rPr lang="en-GB" i="1" dirty="0" smtClean="0">
                <a:solidFill>
                  <a:schemeClr val="bg1"/>
                </a:solidFill>
              </a:rPr>
              <a:t>A </a:t>
            </a:r>
            <a:r>
              <a:rPr lang="en-GB" i="1" dirty="0">
                <a:solidFill>
                  <a:schemeClr val="bg1"/>
                </a:solidFill>
              </a:rPr>
              <a:t>shared sense of belonging for all groups in society</a:t>
            </a:r>
            <a:r>
              <a:rPr lang="en-GB" i="1" dirty="0" smtClean="0">
                <a:solidFill>
                  <a:schemeClr val="bg1"/>
                </a:solidFill>
              </a:rPr>
              <a:t>.</a:t>
            </a:r>
            <a:r>
              <a:rPr lang="en-GB" dirty="0" smtClean="0">
                <a:solidFill>
                  <a:schemeClr val="bg1"/>
                </a:solidFill>
              </a:rPr>
              <a:t>”</a:t>
            </a:r>
            <a:endParaRPr lang="en-GB" dirty="0" smtClean="0">
              <a:solidFill>
                <a:srgbClr val="FFFFFF"/>
              </a:solidFill>
            </a:endParaRPr>
          </a:p>
          <a:p>
            <a:endParaRPr lang="en-GB" dirty="0" smtClean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2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THE FILM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5811" y="3197150"/>
            <a:ext cx="2996823" cy="835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/>
          <a:lstStyle/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smtClean="0">
                <a:solidFill>
                  <a:srgbClr val="FFFFFF"/>
                </a:solidFill>
              </a:rPr>
              <a:t>Films are often made with an underlying message. As you watch it, start to think about what you think the message behind the film is. </a:t>
            </a:r>
          </a:p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  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LINK TO FILM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8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DISCUSSION 1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sz="2400" b="1" dirty="0" smtClean="0">
                <a:solidFill>
                  <a:srgbClr val="FFFFFF"/>
                </a:solidFill>
                <a:latin typeface="+mn-lt"/>
              </a:rPr>
              <a:t>[4 mins]</a:t>
            </a:r>
            <a:endParaRPr lang="en-GB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In groups of 4-5, discuss the following question:</a:t>
            </a:r>
          </a:p>
          <a:p>
            <a:endParaRPr lang="en-GB" dirty="0" smtClean="0">
              <a:solidFill>
                <a:srgbClr val="FFFF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solidFill>
                  <a:srgbClr val="FFFFFF"/>
                </a:solidFill>
              </a:rPr>
              <a:t>What was the main message of the film? You need to agree as a group what you think the message of the film is and report back to the class.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The student directors believe these are some of the key messages…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Don’t be afraid to stand up to people who are being a bad influence on you.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Don’t be racist - be aware of people who have extreme or negative views of other people based on their background or skin colour.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Be a positive person - work to make your community stronger.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Avoid stereotypes and judging others - avoid adopting an ‘Us’ and ‘Them’ attitude.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DISCUSSION 2  </a:t>
            </a:r>
            <a:r>
              <a:rPr lang="en-GB" sz="2400" b="1" dirty="0">
                <a:solidFill>
                  <a:srgbClr val="FFFFFF"/>
                </a:solidFill>
                <a:latin typeface="+mn-lt"/>
              </a:rPr>
              <a:t>[4 mins]</a:t>
            </a:r>
            <a:endParaRPr lang="en-GB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 groups of 4-5 discuss the following question</a:t>
            </a:r>
            <a:r>
              <a:rPr lang="en-GB" dirty="0" smtClean="0">
                <a:solidFill>
                  <a:srgbClr val="FFFFFF"/>
                </a:solidFill>
              </a:rPr>
              <a:t>: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solidFill>
                  <a:srgbClr val="FFFFFF"/>
                </a:solidFill>
              </a:rPr>
              <a:t>Why do you think the film was called ‘Walls’?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5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DISCUSSION 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FF"/>
                </a:solidFill>
              </a:rPr>
              <a:t>This film was made in Blackburn, in the North West of England.</a:t>
            </a:r>
          </a:p>
          <a:p>
            <a:pPr marL="0" indent="0">
              <a:buNone/>
            </a:pPr>
            <a:endParaRPr lang="en-GB" dirty="0" smtClean="0">
              <a:solidFill>
                <a:srgbClr val="FFFFFF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>
                <a:solidFill>
                  <a:srgbClr val="FFFFFF"/>
                </a:solidFill>
              </a:rPr>
              <a:t>On a scale of 1-10, how relevant do you think the film is to your personal experience of attending school in your area?</a:t>
            </a:r>
          </a:p>
          <a:p>
            <a:pPr marL="0" indent="0">
              <a:buNone/>
            </a:pPr>
            <a:endParaRPr lang="en-GB" sz="1600" dirty="0" smtClean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	 1 = </a:t>
            </a:r>
            <a:r>
              <a:rPr lang="en-GB" sz="2000" dirty="0">
                <a:solidFill>
                  <a:srgbClr val="FFFFFF"/>
                </a:solidFill>
              </a:rPr>
              <a:t>Not relevant at </a:t>
            </a:r>
            <a:r>
              <a:rPr lang="en-GB" sz="2000" dirty="0" smtClean="0">
                <a:solidFill>
                  <a:srgbClr val="FFFFFF"/>
                </a:solidFill>
              </a:rPr>
              <a:t>all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FFFFFF"/>
                </a:solidFill>
              </a:rPr>
              <a:t>	 10 = Extremely relevant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rgbClr val="FFFFFF"/>
                </a:solidFill>
              </a:rPr>
              <a:t>2. Why did you give it this rating?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 descr="Blackburn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457" y="3801432"/>
            <a:ext cx="6413543" cy="27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DISCUSSION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51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FF"/>
                </a:solidFill>
              </a:rPr>
              <a:t>What can you learn from the 4 main characters?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 descr="Alex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41" y="2701636"/>
            <a:ext cx="2459182" cy="2471439"/>
          </a:xfrm>
          <a:prstGeom prst="rect">
            <a:avLst/>
          </a:prstGeom>
        </p:spPr>
      </p:pic>
      <p:pic>
        <p:nvPicPr>
          <p:cNvPr id="8" name="Picture 7" descr="Aish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817" y="2698299"/>
            <a:ext cx="2459182" cy="2484000"/>
          </a:xfrm>
          <a:prstGeom prst="rect">
            <a:avLst/>
          </a:prstGeom>
        </p:spPr>
      </p:pic>
      <p:pic>
        <p:nvPicPr>
          <p:cNvPr id="9" name="Picture 8" descr="Lia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546" y="2701636"/>
            <a:ext cx="2484000" cy="2459182"/>
          </a:xfrm>
          <a:prstGeom prst="rect">
            <a:avLst/>
          </a:prstGeom>
        </p:spPr>
      </p:pic>
      <p:pic>
        <p:nvPicPr>
          <p:cNvPr id="10" name="Picture 9" descr="Saj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8638" y="2703178"/>
            <a:ext cx="2459182" cy="24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7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WRITING TASK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Using your exercise books/e-books, answer the following question:</a:t>
            </a: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FFFF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>
                <a:solidFill>
                  <a:srgbClr val="FFFFFF"/>
                </a:solidFill>
              </a:rPr>
              <a:t>How does this film make you think about your relationships and attitudes towards other people from a different race or background to you?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334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INTRODUCTION TO ‘WALLS’</vt:lpstr>
      <vt:lpstr>THE FILM</vt:lpstr>
      <vt:lpstr>DISCUSSION 1  [4 mins]</vt:lpstr>
      <vt:lpstr>The student directors believe these are some of the key messages…</vt:lpstr>
      <vt:lpstr>DISCUSSION 2  [4 mins]</vt:lpstr>
      <vt:lpstr>DISCUSSION 3</vt:lpstr>
      <vt:lpstr>DISCUSSION 4</vt:lpstr>
      <vt:lpstr>WRITING TASK</vt:lpstr>
    </vt:vector>
  </TitlesOfParts>
  <Company>St Wilfrids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WALLS</dc:title>
  <dc:creator>Mr J Stamford</dc:creator>
  <cp:lastModifiedBy>Romney Leanne</cp:lastModifiedBy>
  <cp:revision>32</cp:revision>
  <dcterms:created xsi:type="dcterms:W3CDTF">2018-01-23T13:36:56Z</dcterms:created>
  <dcterms:modified xsi:type="dcterms:W3CDTF">2019-04-15T12:13:04Z</dcterms:modified>
</cp:coreProperties>
</file>